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1A"/>
    <a:srgbClr val="131718"/>
    <a:srgbClr val="16181A"/>
    <a:srgbClr val="131217"/>
    <a:srgbClr val="100D13"/>
    <a:srgbClr val="141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51" autoAdjust="0"/>
  </p:normalViewPr>
  <p:slideViewPr>
    <p:cSldViewPr>
      <p:cViewPr>
        <p:scale>
          <a:sx n="50" d="100"/>
          <a:sy n="50" d="100"/>
        </p:scale>
        <p:origin x="1267" y="2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3D25793-2FF6-5583-A8D3-DA85A244AE52}"/>
              </a:ext>
            </a:extLst>
          </p:cNvPr>
          <p:cNvSpPr/>
          <p:nvPr/>
        </p:nvSpPr>
        <p:spPr>
          <a:xfrm>
            <a:off x="4470400" y="8001000"/>
            <a:ext cx="7467600" cy="381000"/>
          </a:xfrm>
          <a:prstGeom prst="rect">
            <a:avLst/>
          </a:prstGeom>
          <a:solidFill>
            <a:srgbClr val="1418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6BB8E4-A105-CA56-A28B-3A5C245FFAB6}"/>
              </a:ext>
            </a:extLst>
          </p:cNvPr>
          <p:cNvSpPr txBox="1"/>
          <p:nvPr/>
        </p:nvSpPr>
        <p:spPr>
          <a:xfrm>
            <a:off x="4490720" y="80010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Хомяков Данил </a:t>
            </a:r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Алексеевич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98A191E-BA36-86D7-4C9E-F799088D1B94}"/>
              </a:ext>
            </a:extLst>
          </p:cNvPr>
          <p:cNvSpPr/>
          <p:nvPr/>
        </p:nvSpPr>
        <p:spPr>
          <a:xfrm>
            <a:off x="14681200" y="8763000"/>
            <a:ext cx="157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EF24632-522C-BB8A-D0F4-769C82B428F0}"/>
              </a:ext>
            </a:extLst>
          </p:cNvPr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131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16D3377-50FB-B4EA-D87E-04D637303197}"/>
              </a:ext>
            </a:extLst>
          </p:cNvPr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131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2C5A93-BF33-00C9-FA39-8D7BF3233D48}"/>
              </a:ext>
            </a:extLst>
          </p:cNvPr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131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BABB62-67E0-45AF-6C6B-B22914498339}"/>
              </a:ext>
            </a:extLst>
          </p:cNvPr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131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D87C83-B59A-4A55-1EC7-C27F91CC767D}"/>
              </a:ext>
            </a:extLst>
          </p:cNvPr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131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FC7462-8EA2-B5A2-C393-9009A2EB28B7}"/>
              </a:ext>
            </a:extLst>
          </p:cNvPr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100D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2AED489-B002-B329-73E6-E2AA8A5D5B62}"/>
              </a:ext>
            </a:extLst>
          </p:cNvPr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1312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045241-F336-F54A-3EF1-3BA862E644B7}"/>
              </a:ext>
            </a:extLst>
          </p:cNvPr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131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1D5057-332A-1E9C-D29A-CDB3A2BF0F6A}"/>
              </a:ext>
            </a:extLst>
          </p:cNvPr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1618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3C6D20-19A7-3B65-4441-34CF97D61B9A}"/>
              </a:ext>
            </a:extLst>
          </p:cNvPr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131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9C2D3A-3478-B7CD-5710-B3A22DFC3F12}"/>
              </a:ext>
            </a:extLst>
          </p:cNvPr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131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890ADE-A328-8B8B-CE8C-4887D7EE3589}"/>
              </a:ext>
            </a:extLst>
          </p:cNvPr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131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C1FB6D-5CEA-9BA5-5538-BB1A8399DB88}"/>
              </a:ext>
            </a:extLst>
          </p:cNvPr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131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BC02F2F-FD8D-81A9-E0FF-08E3667448F0}"/>
              </a:ext>
            </a:extLst>
          </p:cNvPr>
          <p:cNvSpPr/>
          <p:nvPr/>
        </p:nvSpPr>
        <p:spPr>
          <a:xfrm>
            <a:off x="9271000" y="3886200"/>
            <a:ext cx="4953000" cy="1295400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</Words>
  <Application>Microsoft Office PowerPoint</Application>
  <PresentationFormat>Произвольный</PresentationFormat>
  <Paragraphs>1</Paragraphs>
  <Slides>14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Danil Khomyakov</dc:creator>
  <cp:lastModifiedBy>Danil Khomyakov</cp:lastModifiedBy>
  <cp:revision>4</cp:revision>
  <dcterms:created xsi:type="dcterms:W3CDTF">2006-08-16T00:00:00Z</dcterms:created>
  <dcterms:modified xsi:type="dcterms:W3CDTF">2026-02-26T05:24:15Z</dcterms:modified>
</cp:coreProperties>
</file>